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45" d="100"/>
          <a:sy n="45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37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9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27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15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5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7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3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5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3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4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2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F279-85FF-4A52-9950-1AE21144DFAC}" type="datetimeFigureOut">
              <a:rPr lang="es-MX" smtClean="0"/>
              <a:t>10/09/2013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82A6-FE5C-4B78-AEBA-E2E8F6905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8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ónica\Documents\Género\Libro de los cerdos\porta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ónica\Documents\Género\Libro de los cerdos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39252"/>
            <a:ext cx="8496944" cy="74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ónica\Documents\Género\Libro de los cerdos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ónica\Documents\Género\Libro de los cerdos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ónica\Documents\Género\Libro de los cerdos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5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ónica\Documents\Género\Libro de los cerdos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3" y="-891480"/>
            <a:ext cx="9143999" cy="77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ónica\Documents\Género\Libro de los cerdos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23"/>
            <a:ext cx="9144000" cy="70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ónica\Documents\Género\Libro de los cerdos\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893"/>
            <a:ext cx="9144000" cy="7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ónica\Documents\Género\Libro de los cerdos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5"/>
            <a:ext cx="9144000" cy="72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ónica\Documents\Género\Libro de los cerdos\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" y="-403772"/>
            <a:ext cx="9144000" cy="72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ónica\Documents\Género\Libro de los cerdos\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73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ónica\Documents\Género\Libro de los cerdos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570038"/>
            <a:ext cx="8712967" cy="82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ónica\Documents\Género\Libro de los cerdos\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ónica\Documents\Género\Libro de los cerdos\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ónica\Documents\Género\Libro de los cerdos\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86"/>
            <a:ext cx="9144000" cy="73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ónica\Documents\Género\Libro de los cerdos\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84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ónica\Documents\Género\Libro de los cerdos\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ónica\Documents\Género\Libro de los cerdos\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8568953" cy="79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ónica\Documents\Género\Libro de los cerdos\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531440"/>
            <a:ext cx="7750175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ónica\Documents\Género\Libro de los cerdos\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74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ónica\Documents\Género\Libro de los cerdos\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319"/>
            <a:ext cx="9144000" cy="7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ónica\Documents\Género\Libro de los cerdos\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43"/>
            <a:ext cx="9143999" cy="72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ónica\Documents\Género\Libro de los cerdos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ónica\Documents\Género\Libro de los cerdos\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ónica\Documents\Género\Libro de los cerdos\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ónica\Documents\Género\Libro de los cerdos\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68456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ónica\Documents\Género\Libro de los cerdos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59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ónica\Documents\Género\Libro de los cerdos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-1570038"/>
            <a:ext cx="7750175" cy="84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ónica\Documents\Género\Libro de los cerdos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</dc:creator>
  <cp:lastModifiedBy>Mónica</cp:lastModifiedBy>
  <cp:revision>8</cp:revision>
  <dcterms:created xsi:type="dcterms:W3CDTF">2013-09-10T11:43:12Z</dcterms:created>
  <dcterms:modified xsi:type="dcterms:W3CDTF">2013-09-10T12:07:44Z</dcterms:modified>
</cp:coreProperties>
</file>