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6" r:id="rId21"/>
    <p:sldId id="277" r:id="rId22"/>
    <p:sldId id="275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CCCCFF"/>
    <a:srgbClr val="C6C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3FAF-60F8-4D9D-B64D-34773DA158AA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1197-857F-4895-A6E1-5EA6C5B6D8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433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3FAF-60F8-4D9D-B64D-34773DA158AA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1197-857F-4895-A6E1-5EA6C5B6D8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609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3FAF-60F8-4D9D-B64D-34773DA158AA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1197-857F-4895-A6E1-5EA6C5B6D8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111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3FAF-60F8-4D9D-B64D-34773DA158AA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1197-857F-4895-A6E1-5EA6C5B6D8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48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3FAF-60F8-4D9D-B64D-34773DA158AA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1197-857F-4895-A6E1-5EA6C5B6D8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195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3FAF-60F8-4D9D-B64D-34773DA158AA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1197-857F-4895-A6E1-5EA6C5B6D8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94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3FAF-60F8-4D9D-B64D-34773DA158AA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1197-857F-4895-A6E1-5EA6C5B6D8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789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3FAF-60F8-4D9D-B64D-34773DA158AA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1197-857F-4895-A6E1-5EA6C5B6D8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32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3FAF-60F8-4D9D-B64D-34773DA158AA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1197-857F-4895-A6E1-5EA6C5B6D8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709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3FAF-60F8-4D9D-B64D-34773DA158AA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1197-857F-4895-A6E1-5EA6C5B6D8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929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3FAF-60F8-4D9D-B64D-34773DA158AA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1197-857F-4895-A6E1-5EA6C5B6D8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102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83FAF-60F8-4D9D-B64D-34773DA158AA}" type="datetimeFigureOut">
              <a:rPr lang="es-MX" smtClean="0"/>
              <a:t>27/05/2014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F1197-857F-4895-A6E1-5EA6C5B6D8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853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ónica\Documents\la cabeza en la bolsa\portad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2" y="0"/>
            <a:ext cx="775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ónica\Documents\la cabeza en la bolsa\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5324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ónica\Documents\la cabeza en la bolsa\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ónica\Documents\la cabeza en la bolsa\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ónica\Documents\la cabeza en la bolsa\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524665" cy="68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ónica\Documents\la cabeza en la bolsa\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2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ónica\Documents\la cabeza en la bolsa\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5" y="0"/>
            <a:ext cx="8514255" cy="688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ónica\Documents\la cabeza en la bolsa\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ónica\Documents\la cabeza en la bolsa\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ónica\Documents\la cabeza en la bolsa\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604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ónica\Documents\la cabeza en la bolsa\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2440" cy="68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ónica\Documents\la cabeza en la bolsa\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ónica\Documents\la cabeza en la bolsa\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568951" cy="68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ónica\Documents\la cabeza en la bolsa\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9"/>
            <a:ext cx="8604448" cy="69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ónica\Documents\la cabeza en la bolsa\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4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ónica\Documents\la cabeza en la bolsa\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"/>
            <a:ext cx="8676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2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ónica\Documents\la cabeza en la bolsa\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4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ónica\Documents\la cabeza en la bolsa\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652772" cy="68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ónica\Documents\la cabeza en la bolsa\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4" y="1"/>
            <a:ext cx="8308496" cy="6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ónica\Documents\la cabeza en la bolsa\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" y="1"/>
            <a:ext cx="9133292" cy="686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ónica\Documents\la cabeza en la bolsa\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ónica\Documents\la cabeza en la bolsa\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4448" cy="68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7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ónica\Documents\la cabeza en la bolsa\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8244408" cy="684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ónica\Documents\la cabeza en la bolsa\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" y="0"/>
            <a:ext cx="8714146" cy="683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ónica\Documents\la cabeza en la bolsa\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Presentación en pantalla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Mónica</dc:creator>
  <cp:lastModifiedBy>Mónica</cp:lastModifiedBy>
  <cp:revision>10</cp:revision>
  <dcterms:created xsi:type="dcterms:W3CDTF">2013-07-01T12:27:31Z</dcterms:created>
  <dcterms:modified xsi:type="dcterms:W3CDTF">2014-05-27T21:13:30Z</dcterms:modified>
</cp:coreProperties>
</file>